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93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49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267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80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0197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93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103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60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98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97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20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11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60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122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68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34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7EC8B-283C-4294-925F-390360C30789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B42752-2F10-4CCA-9E8E-3093731AE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75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vinodreddy9739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97891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F93EDE0-F344-43FE-92A4-26D63AA0B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264920"/>
            <a:ext cx="7551634" cy="1340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 smtClean="0">
                <a:solidFill>
                  <a:schemeClr val="tx2"/>
                </a:solidFill>
              </a:rPr>
              <a:t>INTELLIGENT FARMING ON WHEELS WITH AI</a:t>
            </a:r>
            <a:endParaRPr lang="en-IN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7748"/>
          </a:xfrm>
        </p:spPr>
        <p:txBody>
          <a:bodyPr>
            <a:normAutofit fontScale="85000" lnSpcReduction="20000"/>
          </a:bodyPr>
          <a:lstStyle/>
          <a:p>
            <a:pPr marL="2286000" lvl="5" indent="0">
              <a:buNone/>
            </a:pPr>
            <a:r>
              <a:rPr lang="en-IN" dirty="0" smtClean="0"/>
              <a:t>		</a:t>
            </a:r>
          </a:p>
          <a:p>
            <a:pPr marL="2286000" lvl="5" indent="0">
              <a:buNone/>
            </a:pPr>
            <a:endParaRPr lang="en-IN" dirty="0"/>
          </a:p>
          <a:p>
            <a:pPr marL="2286000" lvl="5" indent="0">
              <a:buNone/>
            </a:pPr>
            <a:r>
              <a:rPr lang="en-IN" dirty="0" smtClean="0"/>
              <a:t>	                   </a:t>
            </a:r>
            <a:r>
              <a:rPr lang="en-IN" sz="4400" dirty="0" smtClean="0"/>
              <a:t>Q&amp;A</a:t>
            </a:r>
            <a:endParaRPr lang="en-IN" sz="4400" dirty="0"/>
          </a:p>
          <a:p>
            <a:pPr marL="2286000" lvl="5" indent="0">
              <a:buNone/>
            </a:pPr>
            <a:endParaRPr lang="en-IN" sz="4400" dirty="0" smtClean="0"/>
          </a:p>
          <a:p>
            <a:pPr marL="2286000" lvl="5" indent="0">
              <a:buNone/>
            </a:pPr>
            <a:endParaRPr lang="en-IN" sz="4400" dirty="0"/>
          </a:p>
          <a:p>
            <a:pPr marL="0" indent="0">
              <a:buNone/>
            </a:pPr>
            <a:r>
              <a:rPr lang="en-IN" sz="3800" dirty="0" smtClean="0"/>
              <a:t>Contact Details:</a:t>
            </a:r>
          </a:p>
          <a:p>
            <a:pPr marL="0" indent="0">
              <a:buNone/>
            </a:pPr>
            <a:r>
              <a:rPr lang="en-IN" sz="3800" dirty="0" smtClean="0"/>
              <a:t>T. </a:t>
            </a:r>
            <a:r>
              <a:rPr lang="en-IN" sz="3800" dirty="0" err="1" smtClean="0"/>
              <a:t>Vinod</a:t>
            </a:r>
            <a:r>
              <a:rPr lang="en-IN" sz="3800" dirty="0" smtClean="0"/>
              <a:t> Kumar Reddy</a:t>
            </a:r>
          </a:p>
          <a:p>
            <a:pPr marL="0" indent="0">
              <a:buNone/>
            </a:pPr>
            <a:r>
              <a:rPr lang="en-IN" sz="3800" dirty="0" smtClean="0"/>
              <a:t>Phone:+91-6304801469</a:t>
            </a:r>
          </a:p>
          <a:p>
            <a:pPr marL="0" indent="0">
              <a:buNone/>
            </a:pPr>
            <a:r>
              <a:rPr lang="en-IN" sz="3800" dirty="0" smtClean="0">
                <a:hlinkClick r:id="rId2"/>
              </a:rPr>
              <a:t>Email id: vinodreddy9739@gmail.com</a:t>
            </a:r>
            <a:endParaRPr lang="en-IN" sz="3800" dirty="0" smtClean="0"/>
          </a:p>
          <a:p>
            <a:pPr marL="0" indent="0">
              <a:buNone/>
            </a:pPr>
            <a:r>
              <a:rPr lang="en-IN" sz="3800" dirty="0" err="1" smtClean="0"/>
              <a:t>Github</a:t>
            </a:r>
            <a:r>
              <a:rPr lang="en-IN" sz="3800" dirty="0" smtClean="0"/>
              <a:t>: </a:t>
            </a:r>
            <a:r>
              <a:rPr lang="en-IN" sz="3800" dirty="0" err="1" smtClean="0"/>
              <a:t>tecvinodreddy</a:t>
            </a:r>
            <a:r>
              <a:rPr lang="en-IN" sz="3800" dirty="0" smtClean="0"/>
              <a:t> </a:t>
            </a:r>
            <a:r>
              <a:rPr lang="en-IN" sz="3800" dirty="0" err="1" smtClean="0"/>
              <a:t>github</a:t>
            </a:r>
            <a:endParaRPr lang="en-IN" sz="3800" dirty="0" smtClean="0"/>
          </a:p>
        </p:txBody>
      </p:sp>
    </p:spTree>
    <p:extLst>
      <p:ext uri="{BB962C8B-B14F-4D97-AF65-F5344CB8AC3E}">
        <p14:creationId xmlns:p14="http://schemas.microsoft.com/office/powerpoint/2010/main" val="86954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/>
              <a:t>Problem Statements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Labour increases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/>
              <a:t>Wastage of water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/>
              <a:t>Delay in Disease Recognition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/>
              <a:t>No proper water &amp; pesticides supply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/>
              <a:t>No proper monitoring.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692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83" y="1563880"/>
            <a:ext cx="7135738" cy="50334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4579" y="427290"/>
            <a:ext cx="365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/>
              <a:t>Solution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65511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Market Research: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2964"/>
            <a:ext cx="5126764" cy="2709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18" y="1392964"/>
            <a:ext cx="5289846" cy="2709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10" y="4166618"/>
            <a:ext cx="4670277" cy="249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/>
              <a:t/>
            </a:r>
            <a:br>
              <a:rPr lang="en-IN" b="1" u="sng" dirty="0" smtClean="0"/>
            </a:br>
            <a:r>
              <a:rPr lang="en-IN" sz="4400" b="1" u="sng" dirty="0" smtClean="0"/>
              <a:t>Customers</a:t>
            </a:r>
            <a:endParaRPr lang="en-IN" sz="4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Farmers </a:t>
            </a:r>
          </a:p>
          <a:p>
            <a:r>
              <a:rPr lang="en-IN" dirty="0" smtClean="0"/>
              <a:t>Agriculture Retailers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4400" u="sng" dirty="0" smtClean="0">
                <a:solidFill>
                  <a:schemeClr val="accent2"/>
                </a:solidFill>
              </a:rPr>
              <a:t>Consumers</a:t>
            </a:r>
          </a:p>
          <a:p>
            <a:r>
              <a:rPr lang="en-IN" dirty="0" smtClean="0"/>
              <a:t>Farmers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8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566" y="279667"/>
            <a:ext cx="10515600" cy="1325563"/>
          </a:xfrm>
        </p:spPr>
        <p:txBody>
          <a:bodyPr/>
          <a:lstStyle/>
          <a:p>
            <a:r>
              <a:rPr lang="en-IN" dirty="0" smtClean="0"/>
              <a:t>Cost Estimation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566" y="1340193"/>
            <a:ext cx="6935285" cy="423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3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 to Market Strategy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543436" cy="388077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649339" y="2597921"/>
            <a:ext cx="2897024" cy="13502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B</a:t>
            </a:r>
            <a:r>
              <a:rPr lang="en-IN" dirty="0" err="1" smtClean="0"/>
              <a:t>uisness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6999006" y="2597921"/>
            <a:ext cx="2914115" cy="13502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Consumer</a:t>
            </a:r>
            <a:endParaRPr lang="en-IN" dirty="0"/>
          </a:p>
        </p:txBody>
      </p:sp>
      <p:sp>
        <p:nvSpPr>
          <p:cNvPr id="8" name="Right Arrow 7"/>
          <p:cNvSpPr/>
          <p:nvPr/>
        </p:nvSpPr>
        <p:spPr>
          <a:xfrm>
            <a:off x="4546363" y="3170488"/>
            <a:ext cx="2452643" cy="205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4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30" y="296759"/>
            <a:ext cx="10515600" cy="1325563"/>
          </a:xfrm>
        </p:spPr>
        <p:txBody>
          <a:bodyPr/>
          <a:lstStyle/>
          <a:p>
            <a:r>
              <a:rPr lang="en-IN" u="sng" dirty="0" smtClean="0"/>
              <a:t>Team Members: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834" y="1290415"/>
            <a:ext cx="10515600" cy="4895094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T. </a:t>
            </a:r>
            <a:r>
              <a:rPr lang="en-IN" dirty="0" err="1" smtClean="0"/>
              <a:t>Vinod</a:t>
            </a:r>
            <a:r>
              <a:rPr lang="en-IN" dirty="0" smtClean="0"/>
              <a:t> Kumar Reddy</a:t>
            </a:r>
          </a:p>
          <a:p>
            <a:pPr marL="0" indent="0">
              <a:buNone/>
            </a:pPr>
            <a:r>
              <a:rPr lang="en-IN" dirty="0" smtClean="0"/>
              <a:t>B. Krishna </a:t>
            </a:r>
            <a:r>
              <a:rPr lang="en-IN" dirty="0" err="1" smtClean="0"/>
              <a:t>Kanth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O. </a:t>
            </a:r>
            <a:r>
              <a:rPr lang="en-IN" dirty="0" err="1" smtClean="0"/>
              <a:t>Durga</a:t>
            </a:r>
            <a:r>
              <a:rPr lang="en-IN" dirty="0" smtClean="0"/>
              <a:t> Prasad</a:t>
            </a:r>
          </a:p>
          <a:p>
            <a:pPr marL="0" indent="0">
              <a:buNone/>
            </a:pPr>
            <a:r>
              <a:rPr lang="en-IN" dirty="0" smtClean="0"/>
              <a:t>B. </a:t>
            </a:r>
            <a:r>
              <a:rPr lang="en-IN" dirty="0" err="1" smtClean="0"/>
              <a:t>Sailesh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4400" u="sng" dirty="0" smtClean="0"/>
              <a:t>Requirements:</a:t>
            </a:r>
          </a:p>
          <a:p>
            <a:r>
              <a:rPr lang="en-IN" dirty="0" smtClean="0"/>
              <a:t>Person who is skilled in Machine Learning.</a:t>
            </a:r>
          </a:p>
          <a:p>
            <a:r>
              <a:rPr lang="en-IN" dirty="0" smtClean="0"/>
              <a:t>Contacts with Agriculturists for more Data Sets.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61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Current Status Of the Product.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</a:t>
            </a:r>
            <a:r>
              <a:rPr lang="en-IN" dirty="0" smtClean="0"/>
              <a:t> 80% </a:t>
            </a:r>
            <a:r>
              <a:rPr lang="en-IN" dirty="0" smtClean="0"/>
              <a:t>product is done</a:t>
            </a:r>
            <a:r>
              <a:rPr lang="en-IN" dirty="0" smtClean="0"/>
              <a:t>.</a:t>
            </a:r>
            <a:endParaRPr lang="en-IN" dirty="0" smtClean="0"/>
          </a:p>
          <a:p>
            <a:r>
              <a:rPr lang="en-IN" dirty="0" smtClean="0"/>
              <a:t>We are working </a:t>
            </a:r>
            <a:r>
              <a:rPr lang="en-IN" dirty="0" smtClean="0"/>
              <a:t>to increase the </a:t>
            </a:r>
            <a:r>
              <a:rPr lang="en-IN" dirty="0" smtClean="0"/>
              <a:t>efficiency </a:t>
            </a:r>
            <a:r>
              <a:rPr lang="en-IN" dirty="0" smtClean="0"/>
              <a:t>of our vehicle and accuracy of the diseases in affected  plants.</a:t>
            </a:r>
          </a:p>
          <a:p>
            <a:r>
              <a:rPr lang="en-IN" dirty="0" smtClean="0"/>
              <a:t>We need more real time data to work effectively.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739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</TotalTime>
  <Words>130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PowerPoint Presentation</vt:lpstr>
      <vt:lpstr>Problem Statements</vt:lpstr>
      <vt:lpstr>PowerPoint Presentation</vt:lpstr>
      <vt:lpstr>Market Research:</vt:lpstr>
      <vt:lpstr> Customers</vt:lpstr>
      <vt:lpstr>Cost Estimation</vt:lpstr>
      <vt:lpstr>Go to Market Strategy</vt:lpstr>
      <vt:lpstr>Team Members:</vt:lpstr>
      <vt:lpstr>Current Status Of the Product.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Farming On Wheels using AI</dc:title>
  <dc:creator>bandi krishnakanth</dc:creator>
  <cp:lastModifiedBy>bandi krishnakanth</cp:lastModifiedBy>
  <cp:revision>17</cp:revision>
  <dcterms:created xsi:type="dcterms:W3CDTF">2019-06-27T10:43:25Z</dcterms:created>
  <dcterms:modified xsi:type="dcterms:W3CDTF">2019-06-28T02:14:45Z</dcterms:modified>
</cp:coreProperties>
</file>